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4" r:id="rId2"/>
    <p:sldId id="285" r:id="rId3"/>
    <p:sldId id="268" r:id="rId4"/>
    <p:sldId id="287" r:id="rId5"/>
    <p:sldId id="259" r:id="rId6"/>
    <p:sldId id="288" r:id="rId7"/>
    <p:sldId id="281" r:id="rId8"/>
    <p:sldId id="277" r:id="rId9"/>
    <p:sldId id="290" r:id="rId10"/>
    <p:sldId id="289" r:id="rId11"/>
    <p:sldId id="282" r:id="rId12"/>
    <p:sldId id="283" r:id="rId13"/>
    <p:sldId id="265" r:id="rId14"/>
    <p:sldId id="28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NikoshBAN" panose="020000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AEF"/>
    <a:srgbClr val="AC14A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F3B45-817E-4080-9729-C15F139DDE67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E3EC50-C191-4964-A3A3-A9E081196BD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আলোর</a:t>
          </a:r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CF82EBC-8221-4CD3-B522-18C25BBE8201}" type="parTrans" cxnId="{F9E2816B-CDA3-47B4-AF94-F409453B30A9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2F96A33-4EAD-47A0-9B8F-C04F967F9EE9}" type="sibTrans" cxnId="{F9E2816B-CDA3-47B4-AF94-F409453B30A9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1EE725D-D931-4C06-9B53-C5085D58B71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কণিকা</a:t>
          </a:r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010F5BB-0EF2-4360-BFC1-E69F5A94F1F0}" type="parTrans" cxnId="{F34E63C4-0950-4BA4-AAE9-83E477873FA9}">
      <dgm:prSet custT="1"/>
      <dgm:spPr>
        <a:solidFill>
          <a:schemeClr val="accent2"/>
        </a:solidFill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FD2B368-F2A2-49DF-B901-5DA376358443}" type="sibTrans" cxnId="{F34E63C4-0950-4BA4-AAE9-83E477873FA9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9E11D0F-1FF3-4119-B17E-40574AF3AA0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তরঙ্গ</a:t>
          </a:r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5FA65FA-F938-4A91-9C9F-3781AE388E32}" type="parTrans" cxnId="{DF67EADA-8C15-4787-BC04-0B98448C4E1C}">
      <dgm:prSet custT="1"/>
      <dgm:spPr>
        <a:solidFill>
          <a:schemeClr val="accent2"/>
        </a:solidFill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A04B5D3-E571-4790-B919-E4A870FB29D2}" type="sibTrans" cxnId="{DF67EADA-8C15-4787-BC04-0B98448C4E1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05CE97F-6A79-4CBE-9A87-AFE98B5D581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তড়িচ্চুম্বকীয়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9978D0E-F5F7-4A5F-B66F-04B33D019EB5}" type="parTrans" cxnId="{2C3DDC5A-70BA-4F8E-AB05-337C908DCF12}">
      <dgm:prSet custT="1"/>
      <dgm:spPr>
        <a:solidFill>
          <a:schemeClr val="accent2"/>
        </a:solidFill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93BFA7E-817B-4F20-B2B5-473FCA583F9A}" type="sibTrans" cxnId="{2C3DDC5A-70BA-4F8E-AB05-337C908DCF1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430B23C-5BEF-4D66-993F-4E967CA3325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কোয়ান্টাম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B617F3B-9EB1-4E00-9A5E-E92530066DAD}" type="parTrans" cxnId="{272C37B3-41AE-48FD-810F-DC6845CC0261}">
      <dgm:prSet custT="1"/>
      <dgm:spPr>
        <a:solidFill>
          <a:schemeClr val="accent2"/>
        </a:solidFill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2DB5D1C-3678-4E7C-B717-7047D61FE117}" type="sibTrans" cxnId="{272C37B3-41AE-48FD-810F-DC6845CC026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F90D44D-46B7-41B0-B27D-5D3245DDB7D0}" type="pres">
      <dgm:prSet presAssocID="{968F3B45-817E-4080-9729-C15F139DDE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5A0942-28D2-4664-B5B8-36EBE6D0B264}" type="pres">
      <dgm:prSet presAssocID="{AFE3EC50-C191-4964-A3A3-A9E081196BD1}" presName="centerShape" presStyleLbl="node0" presStyleIdx="0" presStyleCnt="1" custScaleX="166567"/>
      <dgm:spPr/>
      <dgm:t>
        <a:bodyPr/>
        <a:lstStyle/>
        <a:p>
          <a:endParaRPr lang="en-US"/>
        </a:p>
      </dgm:t>
    </dgm:pt>
    <dgm:pt modelId="{7CE76815-20D2-4EAF-90D2-0D1F460C89B3}" type="pres">
      <dgm:prSet presAssocID="{A010F5BB-0EF2-4360-BFC1-E69F5A94F1F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579D82F-33B0-495E-AF78-96FDC0BE4894}" type="pres">
      <dgm:prSet presAssocID="{A010F5BB-0EF2-4360-BFC1-E69F5A94F1F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472C793-C985-4CB6-9705-73C16459DB0A}" type="pres">
      <dgm:prSet presAssocID="{D1EE725D-D931-4C06-9B53-C5085D58B715}" presName="node" presStyleLbl="node1" presStyleIdx="0" presStyleCnt="4" custScaleX="233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F3CAF-3CAA-4C9E-A988-B0D3C02E40DB}" type="pres">
      <dgm:prSet presAssocID="{A5FA65FA-F938-4A91-9C9F-3781AE388E3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AC615FA-CFE9-487F-A01E-1500C9EED10C}" type="pres">
      <dgm:prSet presAssocID="{A5FA65FA-F938-4A91-9C9F-3781AE388E3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7491F61-E33C-4D49-A9B7-E30CE92CE34E}" type="pres">
      <dgm:prSet presAssocID="{59E11D0F-1FF3-4119-B17E-40574AF3AA05}" presName="node" presStyleLbl="node1" presStyleIdx="1" presStyleCnt="4" custScaleX="178476" custRadScaleRad="184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B01CA-9C33-4322-960E-ACCA1F45DB83}" type="pres">
      <dgm:prSet presAssocID="{B9978D0E-F5F7-4A5F-B66F-04B33D019EB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DA515F7-9550-4B18-A7F1-A6B2438DFB71}" type="pres">
      <dgm:prSet presAssocID="{B9978D0E-F5F7-4A5F-B66F-04B33D019EB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D1B25CA-5764-4043-833C-DE260A33BBE2}" type="pres">
      <dgm:prSet presAssocID="{D05CE97F-6A79-4CBE-9A87-AFE98B5D5816}" presName="node" presStyleLbl="node1" presStyleIdx="2" presStyleCnt="4" custScaleX="207406" custScaleY="109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B7403-5060-402D-B5DA-7384B2A25D9B}" type="pres">
      <dgm:prSet presAssocID="{6B617F3B-9EB1-4E00-9A5E-E92530066DA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9D9FB13-0E71-48FA-83B9-44A784264815}" type="pres">
      <dgm:prSet presAssocID="{6B617F3B-9EB1-4E00-9A5E-E92530066DA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CB5CE4D-E6B2-405F-AEE0-593BB47DB8F5}" type="pres">
      <dgm:prSet presAssocID="{9430B23C-5BEF-4D66-993F-4E967CA33250}" presName="node" presStyleLbl="node1" presStyleIdx="3" presStyleCnt="4" custScaleX="173675" custScaleY="123961" custRadScaleRad="184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E63C4-0950-4BA4-AAE9-83E477873FA9}" srcId="{AFE3EC50-C191-4964-A3A3-A9E081196BD1}" destId="{D1EE725D-D931-4C06-9B53-C5085D58B715}" srcOrd="0" destOrd="0" parTransId="{A010F5BB-0EF2-4360-BFC1-E69F5A94F1F0}" sibTransId="{1FD2B368-F2A2-49DF-B901-5DA376358443}"/>
    <dgm:cxn modelId="{87FBDF31-7F66-4533-9980-4476D9D4CA6B}" type="presOf" srcId="{968F3B45-817E-4080-9729-C15F139DDE67}" destId="{1F90D44D-46B7-41B0-B27D-5D3245DDB7D0}" srcOrd="0" destOrd="0" presId="urn:microsoft.com/office/officeart/2005/8/layout/radial5"/>
    <dgm:cxn modelId="{1E01B278-CFCA-46AA-9E4A-FD60B34873FB}" type="presOf" srcId="{6B617F3B-9EB1-4E00-9A5E-E92530066DAD}" destId="{19D9FB13-0E71-48FA-83B9-44A784264815}" srcOrd="1" destOrd="0" presId="urn:microsoft.com/office/officeart/2005/8/layout/radial5"/>
    <dgm:cxn modelId="{B9F23EFC-A879-4CFC-A448-8EFE15A3D1E1}" type="presOf" srcId="{A5FA65FA-F938-4A91-9C9F-3781AE388E32}" destId="{877F3CAF-3CAA-4C9E-A988-B0D3C02E40DB}" srcOrd="0" destOrd="0" presId="urn:microsoft.com/office/officeart/2005/8/layout/radial5"/>
    <dgm:cxn modelId="{406946C1-D12E-47C0-8B7A-CA6987934A79}" type="presOf" srcId="{A5FA65FA-F938-4A91-9C9F-3781AE388E32}" destId="{5AC615FA-CFE9-487F-A01E-1500C9EED10C}" srcOrd="1" destOrd="0" presId="urn:microsoft.com/office/officeart/2005/8/layout/radial5"/>
    <dgm:cxn modelId="{1931C28A-9A8E-4FD9-9BE2-DD494B115EC5}" type="presOf" srcId="{A010F5BB-0EF2-4360-BFC1-E69F5A94F1F0}" destId="{C579D82F-33B0-495E-AF78-96FDC0BE4894}" srcOrd="1" destOrd="0" presId="urn:microsoft.com/office/officeart/2005/8/layout/radial5"/>
    <dgm:cxn modelId="{693D0304-E3F6-428E-9CE2-A0C42F646004}" type="presOf" srcId="{6B617F3B-9EB1-4E00-9A5E-E92530066DAD}" destId="{0F9B7403-5060-402D-B5DA-7384B2A25D9B}" srcOrd="0" destOrd="0" presId="urn:microsoft.com/office/officeart/2005/8/layout/radial5"/>
    <dgm:cxn modelId="{F9E2816B-CDA3-47B4-AF94-F409453B30A9}" srcId="{968F3B45-817E-4080-9729-C15F139DDE67}" destId="{AFE3EC50-C191-4964-A3A3-A9E081196BD1}" srcOrd="0" destOrd="0" parTransId="{FCF82EBC-8221-4CD3-B522-18C25BBE8201}" sibTransId="{22F96A33-4EAD-47A0-9B8F-C04F967F9EE9}"/>
    <dgm:cxn modelId="{BF6FAA0D-49CD-443D-B6C4-45CF13D0C6E0}" type="presOf" srcId="{9430B23C-5BEF-4D66-993F-4E967CA33250}" destId="{9CB5CE4D-E6B2-405F-AEE0-593BB47DB8F5}" srcOrd="0" destOrd="0" presId="urn:microsoft.com/office/officeart/2005/8/layout/radial5"/>
    <dgm:cxn modelId="{DF67EADA-8C15-4787-BC04-0B98448C4E1C}" srcId="{AFE3EC50-C191-4964-A3A3-A9E081196BD1}" destId="{59E11D0F-1FF3-4119-B17E-40574AF3AA05}" srcOrd="1" destOrd="0" parTransId="{A5FA65FA-F938-4A91-9C9F-3781AE388E32}" sibTransId="{9A04B5D3-E571-4790-B919-E4A870FB29D2}"/>
    <dgm:cxn modelId="{2C3DDC5A-70BA-4F8E-AB05-337C908DCF12}" srcId="{AFE3EC50-C191-4964-A3A3-A9E081196BD1}" destId="{D05CE97F-6A79-4CBE-9A87-AFE98B5D5816}" srcOrd="2" destOrd="0" parTransId="{B9978D0E-F5F7-4A5F-B66F-04B33D019EB5}" sibTransId="{A93BFA7E-817B-4F20-B2B5-473FCA583F9A}"/>
    <dgm:cxn modelId="{55890B2A-09EB-4EB9-9AC8-97CB512FAAE9}" type="presOf" srcId="{B9978D0E-F5F7-4A5F-B66F-04B33D019EB5}" destId="{ADA515F7-9550-4B18-A7F1-A6B2438DFB71}" srcOrd="1" destOrd="0" presId="urn:microsoft.com/office/officeart/2005/8/layout/radial5"/>
    <dgm:cxn modelId="{471483A6-7D47-4C76-87FE-BE30045D5DE2}" type="presOf" srcId="{B9978D0E-F5F7-4A5F-B66F-04B33D019EB5}" destId="{F74B01CA-9C33-4322-960E-ACCA1F45DB83}" srcOrd="0" destOrd="0" presId="urn:microsoft.com/office/officeart/2005/8/layout/radial5"/>
    <dgm:cxn modelId="{272C37B3-41AE-48FD-810F-DC6845CC0261}" srcId="{AFE3EC50-C191-4964-A3A3-A9E081196BD1}" destId="{9430B23C-5BEF-4D66-993F-4E967CA33250}" srcOrd="3" destOrd="0" parTransId="{6B617F3B-9EB1-4E00-9A5E-E92530066DAD}" sibTransId="{D2DB5D1C-3678-4E7C-B717-7047D61FE117}"/>
    <dgm:cxn modelId="{EFEF7CF0-02CE-4213-9369-B28532C59EE4}" type="presOf" srcId="{D1EE725D-D931-4C06-9B53-C5085D58B715}" destId="{4472C793-C985-4CB6-9705-73C16459DB0A}" srcOrd="0" destOrd="0" presId="urn:microsoft.com/office/officeart/2005/8/layout/radial5"/>
    <dgm:cxn modelId="{32FB29C3-8C86-4FD0-B022-01E0C64A9CB7}" type="presOf" srcId="{59E11D0F-1FF3-4119-B17E-40574AF3AA05}" destId="{97491F61-E33C-4D49-A9B7-E30CE92CE34E}" srcOrd="0" destOrd="0" presId="urn:microsoft.com/office/officeart/2005/8/layout/radial5"/>
    <dgm:cxn modelId="{483FED38-EC80-49E0-BD30-E5567A0FA230}" type="presOf" srcId="{A010F5BB-0EF2-4360-BFC1-E69F5A94F1F0}" destId="{7CE76815-20D2-4EAF-90D2-0D1F460C89B3}" srcOrd="0" destOrd="0" presId="urn:microsoft.com/office/officeart/2005/8/layout/radial5"/>
    <dgm:cxn modelId="{7F33AFFE-59AD-46E3-9765-00408BAA6A09}" type="presOf" srcId="{AFE3EC50-C191-4964-A3A3-A9E081196BD1}" destId="{FA5A0942-28D2-4664-B5B8-36EBE6D0B264}" srcOrd="0" destOrd="0" presId="urn:microsoft.com/office/officeart/2005/8/layout/radial5"/>
    <dgm:cxn modelId="{4AFCE321-82AD-4CB0-A122-00C21A3A51BC}" type="presOf" srcId="{D05CE97F-6A79-4CBE-9A87-AFE98B5D5816}" destId="{8D1B25CA-5764-4043-833C-DE260A33BBE2}" srcOrd="0" destOrd="0" presId="urn:microsoft.com/office/officeart/2005/8/layout/radial5"/>
    <dgm:cxn modelId="{3F0D48E8-BB59-4188-AC93-9A699D794910}" type="presParOf" srcId="{1F90D44D-46B7-41B0-B27D-5D3245DDB7D0}" destId="{FA5A0942-28D2-4664-B5B8-36EBE6D0B264}" srcOrd="0" destOrd="0" presId="urn:microsoft.com/office/officeart/2005/8/layout/radial5"/>
    <dgm:cxn modelId="{85D97EBA-EE11-4F1C-A620-48789EE47010}" type="presParOf" srcId="{1F90D44D-46B7-41B0-B27D-5D3245DDB7D0}" destId="{7CE76815-20D2-4EAF-90D2-0D1F460C89B3}" srcOrd="1" destOrd="0" presId="urn:microsoft.com/office/officeart/2005/8/layout/radial5"/>
    <dgm:cxn modelId="{BCC49018-7FB4-41AE-A878-C9C422B16F57}" type="presParOf" srcId="{7CE76815-20D2-4EAF-90D2-0D1F460C89B3}" destId="{C579D82F-33B0-495E-AF78-96FDC0BE4894}" srcOrd="0" destOrd="0" presId="urn:microsoft.com/office/officeart/2005/8/layout/radial5"/>
    <dgm:cxn modelId="{0A242ACB-01BC-419A-B3FC-654A1E43330C}" type="presParOf" srcId="{1F90D44D-46B7-41B0-B27D-5D3245DDB7D0}" destId="{4472C793-C985-4CB6-9705-73C16459DB0A}" srcOrd="2" destOrd="0" presId="urn:microsoft.com/office/officeart/2005/8/layout/radial5"/>
    <dgm:cxn modelId="{1FA20493-02C7-4178-A550-25B884C2B6BA}" type="presParOf" srcId="{1F90D44D-46B7-41B0-B27D-5D3245DDB7D0}" destId="{877F3CAF-3CAA-4C9E-A988-B0D3C02E40DB}" srcOrd="3" destOrd="0" presId="urn:microsoft.com/office/officeart/2005/8/layout/radial5"/>
    <dgm:cxn modelId="{E3778991-137B-4050-AE4A-1589CEF795B7}" type="presParOf" srcId="{877F3CAF-3CAA-4C9E-A988-B0D3C02E40DB}" destId="{5AC615FA-CFE9-487F-A01E-1500C9EED10C}" srcOrd="0" destOrd="0" presId="urn:microsoft.com/office/officeart/2005/8/layout/radial5"/>
    <dgm:cxn modelId="{B30152A8-E8EE-4CFC-9C4E-30F1C88A77B0}" type="presParOf" srcId="{1F90D44D-46B7-41B0-B27D-5D3245DDB7D0}" destId="{97491F61-E33C-4D49-A9B7-E30CE92CE34E}" srcOrd="4" destOrd="0" presId="urn:microsoft.com/office/officeart/2005/8/layout/radial5"/>
    <dgm:cxn modelId="{592CC877-9EA9-467D-8395-4DCFACF47AD8}" type="presParOf" srcId="{1F90D44D-46B7-41B0-B27D-5D3245DDB7D0}" destId="{F74B01CA-9C33-4322-960E-ACCA1F45DB83}" srcOrd="5" destOrd="0" presId="urn:microsoft.com/office/officeart/2005/8/layout/radial5"/>
    <dgm:cxn modelId="{678A097D-DB7F-411F-914C-703389B2A972}" type="presParOf" srcId="{F74B01CA-9C33-4322-960E-ACCA1F45DB83}" destId="{ADA515F7-9550-4B18-A7F1-A6B2438DFB71}" srcOrd="0" destOrd="0" presId="urn:microsoft.com/office/officeart/2005/8/layout/radial5"/>
    <dgm:cxn modelId="{E7A9C7DF-AB6F-425E-A2F0-26879B9A4CBA}" type="presParOf" srcId="{1F90D44D-46B7-41B0-B27D-5D3245DDB7D0}" destId="{8D1B25CA-5764-4043-833C-DE260A33BBE2}" srcOrd="6" destOrd="0" presId="urn:microsoft.com/office/officeart/2005/8/layout/radial5"/>
    <dgm:cxn modelId="{9F2158BE-6191-4AC3-9015-E178691C3093}" type="presParOf" srcId="{1F90D44D-46B7-41B0-B27D-5D3245DDB7D0}" destId="{0F9B7403-5060-402D-B5DA-7384B2A25D9B}" srcOrd="7" destOrd="0" presId="urn:microsoft.com/office/officeart/2005/8/layout/radial5"/>
    <dgm:cxn modelId="{EA89AAF1-1F71-4D4B-9BB2-554794174709}" type="presParOf" srcId="{0F9B7403-5060-402D-B5DA-7384B2A25D9B}" destId="{19D9FB13-0E71-48FA-83B9-44A784264815}" srcOrd="0" destOrd="0" presId="urn:microsoft.com/office/officeart/2005/8/layout/radial5"/>
    <dgm:cxn modelId="{B4A56D57-CE44-49AE-9481-AAB6E59BE11D}" type="presParOf" srcId="{1F90D44D-46B7-41B0-B27D-5D3245DDB7D0}" destId="{9CB5CE4D-E6B2-405F-AEE0-593BB47DB8F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A0942-28D2-4664-B5B8-36EBE6D0B264}">
      <dsp:nvSpPr>
        <dsp:cNvPr id="0" name=""/>
        <dsp:cNvSpPr/>
      </dsp:nvSpPr>
      <dsp:spPr>
        <a:xfrm>
          <a:off x="3273459" y="1932664"/>
          <a:ext cx="2334832" cy="14017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আলোর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615387" y="2137944"/>
        <a:ext cx="1650976" cy="991177"/>
      </dsp:txXfrm>
    </dsp:sp>
    <dsp:sp modelId="{7CE76815-20D2-4EAF-90D2-0D1F460C89B3}">
      <dsp:nvSpPr>
        <dsp:cNvPr id="0" name=""/>
        <dsp:cNvSpPr/>
      </dsp:nvSpPr>
      <dsp:spPr>
        <a:xfrm rot="16200000">
          <a:off x="4291934" y="1421779"/>
          <a:ext cx="297881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4336616" y="1561779"/>
        <a:ext cx="208517" cy="285954"/>
      </dsp:txXfrm>
    </dsp:sp>
    <dsp:sp modelId="{4472C793-C985-4CB6-9705-73C16459DB0A}">
      <dsp:nvSpPr>
        <dsp:cNvPr id="0" name=""/>
        <dsp:cNvSpPr/>
      </dsp:nvSpPr>
      <dsp:spPr>
        <a:xfrm>
          <a:off x="2807633" y="-31114"/>
          <a:ext cx="3266483" cy="14017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কণিকা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85998" y="174166"/>
        <a:ext cx="2309753" cy="991177"/>
      </dsp:txXfrm>
    </dsp:sp>
    <dsp:sp modelId="{877F3CAF-3CAA-4C9E-A988-B0D3C02E40DB}">
      <dsp:nvSpPr>
        <dsp:cNvPr id="0" name=""/>
        <dsp:cNvSpPr/>
      </dsp:nvSpPr>
      <dsp:spPr>
        <a:xfrm>
          <a:off x="5785467" y="2395238"/>
          <a:ext cx="426831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5785467" y="2490556"/>
        <a:ext cx="298782" cy="285954"/>
      </dsp:txXfrm>
    </dsp:sp>
    <dsp:sp modelId="{97491F61-E33C-4D49-A9B7-E30CE92CE34E}">
      <dsp:nvSpPr>
        <dsp:cNvPr id="0" name=""/>
        <dsp:cNvSpPr/>
      </dsp:nvSpPr>
      <dsp:spPr>
        <a:xfrm>
          <a:off x="6413634" y="1932664"/>
          <a:ext cx="2501765" cy="14017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তরঙ্গ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780009" y="2137944"/>
        <a:ext cx="1769015" cy="991177"/>
      </dsp:txXfrm>
    </dsp:sp>
    <dsp:sp modelId="{F74B01CA-9C33-4322-960E-ACCA1F45DB83}">
      <dsp:nvSpPr>
        <dsp:cNvPr id="0" name=""/>
        <dsp:cNvSpPr/>
      </dsp:nvSpPr>
      <dsp:spPr>
        <a:xfrm rot="5400000">
          <a:off x="4309671" y="3336234"/>
          <a:ext cx="262407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4349032" y="3392191"/>
        <a:ext cx="183685" cy="285954"/>
      </dsp:txXfrm>
    </dsp:sp>
    <dsp:sp modelId="{8D1B25CA-5764-4043-833C-DE260A33BBE2}">
      <dsp:nvSpPr>
        <dsp:cNvPr id="0" name=""/>
        <dsp:cNvSpPr/>
      </dsp:nvSpPr>
      <dsp:spPr>
        <a:xfrm>
          <a:off x="2987231" y="3829510"/>
          <a:ext cx="2907288" cy="15356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তড়িচ্চুম্বকীয়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12993" y="4054394"/>
        <a:ext cx="2055764" cy="1085835"/>
      </dsp:txXfrm>
    </dsp:sp>
    <dsp:sp modelId="{0F9B7403-5060-402D-B5DA-7384B2A25D9B}">
      <dsp:nvSpPr>
        <dsp:cNvPr id="0" name=""/>
        <dsp:cNvSpPr/>
      </dsp:nvSpPr>
      <dsp:spPr>
        <a:xfrm rot="10800000">
          <a:off x="2644215" y="2395238"/>
          <a:ext cx="444665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0800000">
        <a:off x="2777614" y="2490556"/>
        <a:ext cx="311266" cy="285954"/>
      </dsp:txXfrm>
    </dsp:sp>
    <dsp:sp modelId="{9CB5CE4D-E6B2-405F-AEE0-593BB47DB8F5}">
      <dsp:nvSpPr>
        <dsp:cNvPr id="0" name=""/>
        <dsp:cNvSpPr/>
      </dsp:nvSpPr>
      <dsp:spPr>
        <a:xfrm>
          <a:off x="0" y="1764729"/>
          <a:ext cx="2434467" cy="173760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কোয়ান্টাম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তত্ত্ব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6519" y="2019196"/>
        <a:ext cx="1721429" cy="1228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17865" y="3554054"/>
            <a:ext cx="2475310" cy="699862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14195">
              <a:defRPr/>
            </a:pPr>
            <a:endParaRPr lang="en-US" sz="1688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247" y="3600450"/>
            <a:ext cx="2143125" cy="61438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195"/>
            <a:r>
              <a:rPr lang="bn-IN" sz="788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88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2611651" y="1876949"/>
            <a:ext cx="2221206" cy="1798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0930" y="590230"/>
            <a:ext cx="302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7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ঝাঁকে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ঝাঁকে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অনবরত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ওজনহীন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সমবেগে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None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>
              <a:buNone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সরলরৈখিক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ব্যতিচার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অপবর্তন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সমবর্তন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আলোক-তড়ি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বিকিরণের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(c 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সঞ্চালণের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ইথারেরও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None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>
              <a:buNone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সমবর্তন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আলোক-তড়ি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EM-Wav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solidFill>
                  <a:srgbClr val="AC14A5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আলোর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তত্ত্বটি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(২)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আলোর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তড়িচ্চুম্কীয়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তত্ত্বটি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620" y="985720"/>
            <a:ext cx="6582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আল্লাহ্‌ আমাদের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উ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পর সহায় হউন</a:t>
            </a:r>
          </a:p>
          <a:p>
            <a:pPr lvl="0">
              <a:defRPr/>
            </a:pP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আজ এ পর্যন্তই</a:t>
            </a:r>
          </a:p>
          <a:p>
            <a:pPr lvl="0">
              <a:defRPr/>
            </a:pP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খোদা হাফেজ</a:t>
            </a:r>
            <a:endParaRPr lang="en-US" sz="36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2934321"/>
            <a:ext cx="4489847" cy="21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7763" y="4855095"/>
            <a:ext cx="8572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79736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665803" y="758444"/>
            <a:ext cx="1071833" cy="3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4056"/>
            <a:ext cx="6286499" cy="402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861267" y="3201077"/>
            <a:ext cx="2412438" cy="135620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2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5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1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3414957"/>
            <a:ext cx="1722652" cy="104458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01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013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32" y="1964799"/>
            <a:ext cx="1133454" cy="1300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3036964" y="4070863"/>
            <a:ext cx="270938" cy="510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72" y="2152782"/>
            <a:ext cx="941091" cy="11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8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আলোকবিজ্ঞান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omagnetic wa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796302" y="529518"/>
            <a:ext cx="7585698" cy="4756356"/>
            <a:chOff x="838200" y="577644"/>
            <a:chExt cx="7585698" cy="4756356"/>
          </a:xfrm>
        </p:grpSpPr>
        <p:pic>
          <p:nvPicPr>
            <p:cNvPr id="21" name="Picture 20" descr="em_anim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77644"/>
              <a:ext cx="7585698" cy="4756356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</p:pic>
        <p:sp>
          <p:nvSpPr>
            <p:cNvPr id="24" name="Rectangle 23"/>
            <p:cNvSpPr/>
            <p:nvPr/>
          </p:nvSpPr>
          <p:spPr>
            <a:xfrm>
              <a:off x="3276600" y="762000"/>
              <a:ext cx="2590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72200" y="914400"/>
              <a:ext cx="1981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27685" y="5464314"/>
            <a:ext cx="328006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তাড়িতচৌম্বক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248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অধ্যায় শেষে শিক্ষার্থীরা......</a:t>
            </a:r>
          </a:p>
          <a:p>
            <a:pPr algn="l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(ক)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l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(খ)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l"/>
            <a:endParaRPr lang="bn-BD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66319"/>
              </p:ext>
            </p:extLst>
          </p:nvPr>
        </p:nvGraphicFramePr>
        <p:xfrm>
          <a:off x="76200" y="12954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79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5A0942-28D2-4664-B5B8-36EBE6D0B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FA5A0942-28D2-4664-B5B8-36EBE6D0B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E76815-20D2-4EAF-90D2-0D1F460C8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7CE76815-20D2-4EAF-90D2-0D1F460C8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2C793-C985-4CB6-9705-73C16459D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472C793-C985-4CB6-9705-73C16459D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7F3CAF-3CAA-4C9E-A988-B0D3C02E4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77F3CAF-3CAA-4C9E-A988-B0D3C02E4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91F61-E33C-4D49-A9B7-E30CE92C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97491F61-E33C-4D49-A9B7-E30CE92CE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B01CA-9C33-4322-960E-ACCA1F45D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F74B01CA-9C33-4322-960E-ACCA1F45D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B25CA-5764-4043-833C-DE260A33B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8D1B25CA-5764-4043-833C-DE260A33B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9B7403-5060-402D-B5DA-7384B2A25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0F9B7403-5060-402D-B5DA-7384B2A25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B5CE4D-E6B2-405F-AEE0-593BB47DB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9CB5CE4D-E6B2-405F-AEE0-593BB47DB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wave theor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>
              <a:buNone/>
            </a:pP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ইথার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ব্যতিচার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অপবর্তন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সরলরৈখিক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সমবর্তন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আলোক-তড়ি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orpus theory ligh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6582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148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Book Antiqua</vt:lpstr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শিখনফল</vt:lpstr>
      <vt:lpstr>আলোর তত্ত্ব</vt:lpstr>
      <vt:lpstr>আলোর তরঙ্গ তত্ত্ব ছবি</vt:lpstr>
      <vt:lpstr>আলোর তত্ত্ব</vt:lpstr>
      <vt:lpstr>আলোর কণা তত্ত্ব ছবি</vt:lpstr>
      <vt:lpstr>আলোর তত্ত্ব</vt:lpstr>
      <vt:lpstr>আলোর তত্ত্ব</vt:lpstr>
      <vt:lpstr>আলোর তড়িচ্চুম্বকীয় তত্ত্ব ছবি</vt:lpstr>
      <vt:lpstr>মূল্যায়ন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321</cp:revision>
  <dcterms:created xsi:type="dcterms:W3CDTF">2006-08-16T00:00:00Z</dcterms:created>
  <dcterms:modified xsi:type="dcterms:W3CDTF">2024-11-27T14:55:29Z</dcterms:modified>
</cp:coreProperties>
</file>